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90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99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_rels/slide83.xml.rels" ContentType="application/vnd.openxmlformats-package.relationships+xml"/>
  <Override PartName="/ppt/slides/_rels/slide18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96.xml.rels" ContentType="application/vnd.openxmlformats-package.relationships+xml"/>
  <Override PartName="/ppt/slides/_rels/slide82.xml.rels" ContentType="application/vnd.openxmlformats-package.relationships+xml"/>
  <Override PartName="/ppt/slides/_rels/slide17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5.xml.rels" ContentType="application/vnd.openxmlformats-package.relationships+xml"/>
  <Override PartName="/ppt/slides/_rels/slide8.xml.rels" ContentType="application/vnd.openxmlformats-package.relationships+xml"/>
  <Override PartName="/ppt/slides/_rels/slide81.xml.rels" ContentType="application/vnd.openxmlformats-package.relationships+xml"/>
  <Override PartName="/ppt/slides/_rels/slide16.xml.rels" ContentType="application/vnd.openxmlformats-package.relationships+xml"/>
  <Override PartName="/ppt/slides/_rels/slide46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94.xml.rels" ContentType="application/vnd.openxmlformats-package.relationships+xml"/>
  <Override PartName="/ppt/slides/_rels/slide7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6.xml.rels" ContentType="application/vnd.openxmlformats-package.relationships+xml"/>
  <Override PartName="/ppt/slides/_rels/slide99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91.xml.rels" ContentType="application/vnd.openxmlformats-package.relationships+xml"/>
  <Override PartName="/ppt/slides/_rels/slide27.xml.rels" ContentType="application/vnd.openxmlformats-package.relationships+xml"/>
  <Override PartName="/ppt/slides/_rels/slide92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73.xml.rels" ContentType="application/vnd.openxmlformats-package.relationships+xml"/>
  <Override PartName="/ppt/slides/_rels/slide85.xml.rels" ContentType="application/vnd.openxmlformats-package.relationships+xml"/>
  <Override PartName="/ppt/slides/_rels/slide74.xml.rels" ContentType="application/vnd.openxmlformats-package.relationships+xml"/>
  <Override PartName="/ppt/slides/_rels/slide86.xml.rels" ContentType="application/vnd.openxmlformats-package.relationships+xml"/>
  <Override PartName="/ppt/slides/_rels/slide75.xml.rels" ContentType="application/vnd.openxmlformats-package.relationships+xml"/>
  <Override PartName="/ppt/slides/_rels/slide87.xml.rels" ContentType="application/vnd.openxmlformats-package.relationships+xml"/>
  <Override PartName="/ppt/slides/_rels/slide76.xml.rels" ContentType="application/vnd.openxmlformats-package.relationships+xml"/>
  <Override PartName="/ppt/slides/_rels/slide22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67.xml.rels" ContentType="application/vnd.openxmlformats-package.relationships+xml"/>
  <Override PartName="/ppt/slides/_rels/slide31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69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90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89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51.xml.rels" ContentType="application/vnd.openxmlformats-package.relationships+xml"/>
  <Override PartName="/ppt/slides/_rels/slide88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13.xml.rels" ContentType="application/vnd.openxmlformats-package.relationships+xml"/>
  <Override PartName="/ppt/slides/_rels/slide61.xml.rels" ContentType="application/vnd.openxmlformats-package.relationships+xml"/>
  <Override PartName="/ppt/slides/_rels/slide5.xml.rels" ContentType="application/vnd.openxmlformats-package.relationships+xml"/>
  <Override PartName="/ppt/slides/_rels/slide98.xml.rels" ContentType="application/vnd.openxmlformats-package.relationships+xml"/>
  <Override PartName="/ppt/slides/_rels/slide19.xml.rels" ContentType="application/vnd.openxmlformats-package.relationships+xml"/>
  <Override PartName="/ppt/slides/_rels/slide84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71.xml.rels" ContentType="application/vnd.openxmlformats-package.relationships+xml"/>
  <Override PartName="/ppt/slides/_rels/slide66.xml.rels" ContentType="application/vnd.openxmlformats-package.relationships+xml"/>
  <Override PartName="/ppt/slides/_rels/slide70.xml.rels" ContentType="application/vnd.openxmlformats-package.relationships+xml"/>
  <Override PartName="/ppt/slides/_rels/slide93.xml.rels" ContentType="application/vnd.openxmlformats-package.relationships+xml"/>
  <Override PartName="/ppt/slides/_rels/slide28.xml.rels" ContentType="application/vnd.openxmlformats-package.relationships+xml"/>
  <Override PartName="/ppt/slides/_rels/slide72.xml.rels" ContentType="application/vnd.openxmlformats-package.relationships+xml"/>
  <Override PartName="/ppt/slides/_rels/slide60.xml.rels" ContentType="application/vnd.openxmlformats-package.relationships+xml"/>
  <Override PartName="/ppt/slides/_rels/slide4.xml.rels" ContentType="application/vnd.openxmlformats-package.relationships+xml"/>
  <Override PartName="/ppt/slides/_rels/slide97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93.xml" ContentType="application/vnd.openxmlformats-officedocument.presentationml.slide+xml"/>
  <Override PartName="/ppt/slides/slide28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60.xml" ContentType="application/vnd.openxmlformats-officedocument.presentationml.slide+xml"/>
  <Override PartName="/ppt/slides/slide95.xml" ContentType="application/vnd.openxmlformats-officedocument.presentationml.slide+xml"/>
  <Override PartName="/ppt/slides/slide8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slides/slide96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9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9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104.png" ContentType="image/png"/>
  <Override PartName="/ppt/media/image55.png" ContentType="image/png"/>
  <Override PartName="/ppt/media/image103.png" ContentType="image/png"/>
  <Override PartName="/ppt/media/image54.png" ContentType="image/png"/>
  <Override PartName="/ppt/media/image102.png" ContentType="image/png"/>
  <Override PartName="/ppt/media/image53.png" ContentType="image/png"/>
  <Override PartName="/ppt/media/image101.png" ContentType="image/png"/>
  <Override PartName="/ppt/media/image52.png" ContentType="image/png"/>
  <Override PartName="/ppt/media/image100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13.png" ContentType="image/png"/>
  <Override PartName="/ppt/media/image4.png" ContentType="image/png"/>
  <Override PartName="/ppt/media/image36.png" ContentType="image/png"/>
  <Override PartName="/ppt/media/image9.png" ContentType="image/png"/>
  <Override PartName="/ppt/media/image18.png" ContentType="image/png"/>
  <Override PartName="/ppt/media/image83.png" ContentType="image/png"/>
  <Override PartName="/ppt/media/image57.png" ContentType="image/png"/>
  <Override PartName="/ppt/media/image105.png" ContentType="image/png"/>
  <Override PartName="/ppt/media/image20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82.png" ContentType="image/png"/>
  <Override PartName="/ppt/media/image48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81.png" ContentType="image/png"/>
  <Override PartName="/ppt/media/image47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69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08.png" ContentType="image/png"/>
  <Override PartName="/ppt/media/image64.png" ContentType="image/png"/>
  <Override PartName="/ppt/media/image99.png" ContentType="image/png"/>
  <Override PartName="/ppt/media/image87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86.png" ContentType="image/png"/>
  <Override PartName="/ppt/media/image97.png" ContentType="image/png"/>
  <Override PartName="/ppt/media/image60.png" ContentType="image/png"/>
  <Override PartName="/ppt/media/image85.png" ContentType="image/png"/>
  <Override PartName="/ppt/media/image96.png" ContentType="image/png"/>
  <Override PartName="/ppt/media/image95.png" ContentType="image/png"/>
  <Override PartName="/ppt/media/image89.png" ContentType="image/png"/>
  <Override PartName="/ppt/media/image62.png" ContentType="image/png"/>
  <Override PartName="/ppt/media/image110.png" ContentType="image/png"/>
  <Override PartName="/ppt/media/image88.png" ContentType="image/png"/>
  <Override PartName="/ppt/media/image109.png" ContentType="image/png"/>
  <Override PartName="/ppt/media/image28.png" ContentType="image/png"/>
  <Override PartName="/ppt/media/image93.png" ContentType="image/png"/>
  <Override PartName="/ppt/media/image79.png" ContentType="image/png"/>
  <Override PartName="/ppt/media/image29.png" ContentType="image/png"/>
  <Override PartName="/ppt/media/image94.png" ContentType="image/png"/>
  <Override PartName="/ppt/media/image92.png" ContentType="image/png"/>
  <Override PartName="/ppt/media/image27.png" ContentType="image/png"/>
  <Override PartName="/ppt/media/image91.png" ContentType="image/png"/>
  <Override PartName="/ppt/media/image26.png" ContentType="image/png"/>
  <Override PartName="/ppt/media/image90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07.png" ContentType="image/png"/>
  <Override PartName="/ppt/media/image59.png" ContentType="image/png"/>
  <Override PartName="/ppt/media/image21.png" ContentType="image/png"/>
  <Override PartName="/ppt/media/image106.png" ContentType="image/png"/>
  <Override PartName="/ppt/media/image58.png" ContentType="image/png"/>
  <Override PartName="/ppt/media/image19.png" ContentType="image/png"/>
  <Override PartName="/ppt/media/image84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80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7" r:id="rId11"/>
    <p:sldMasterId id="2147483669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D106ED-CE26-42A1-8C59-50278BECF5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3725CFE-E3D1-44F1-807B-0693E634C7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159A1D1-15C5-42BA-A9E0-05D821D561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6FB80F21-B510-48C3-8C6B-E0C96266B0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F203DD-DB2D-4F38-B16C-F38F9BB0A0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684504-A902-4EED-A12B-2AD976B07A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E9F880-866C-4B94-B771-C86E888C74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F253DEB-9D38-466F-8239-B5E761CC1EA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AEBA6B0-68E4-4545-9ECC-70048FA9C6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8095243-E060-44FD-94B2-00F93C313A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B96C98F-ECA1-4887-A456-59A414B750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D4D06DB-1828-4A52-B68D-743AFCE94B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1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Titelmasterformat durch </a:t>
            </a: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Klicken bearbeiten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069F26-957F-4DC6-A7FF-207B4B2C17C5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3200" spc="-1" strike="noStrike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32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Zweite Ebene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Dritte Ebene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Vierte 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Fünfte 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F2B701-A52F-48D5-B06C-7DC9D63D5773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3200" spc="-1" strike="noStrike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de-DE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ED1231-0045-43E1-8C7E-647EB90BA356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b="0" lang="de-DE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679779D-9EF6-4BF5-B68A-F43AECC8050C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b="0" lang="de-DE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7698F3-8926-45E7-A686-EF950EB58A9A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b="0" lang="de-DE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4892BD-6E27-4911-A33C-460F430515E6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Formatvorlagen des Textmasters bearbeiten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4D01DE-DDD3-498E-B8A4-E927E00A80D7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b="0" lang="de-DE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9B014D7-0934-4F05-9B29-E2C9BA55C12C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b="0" lang="de-DE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4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4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Formatvorlagen des Textmasters bearbeiten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Zweite Ebene</a:t>
            </a:r>
            <a:endParaRPr b="0" lang="de-DE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Dritte Ebene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Vierte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Fünfte Ebene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30498A0-AC13-49C0-81DC-5CB6F43FBA4D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b="0" lang="de-DE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F67A321-AED5-447B-A6C5-2CB56B5067C9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01556B-D8F7-4F72-A31F-F985868EC7B1}" type="slidenum">
              <a:rPr b="0" lang="de-DE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de-DE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0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0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0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0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0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0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0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0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0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0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0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0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0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0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0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0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0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0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0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0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0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0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0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0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0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0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0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0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0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0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0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0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0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0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0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5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Taubert Data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chemeClr val="dk1"/>
                </a:solidFill>
                <a:latin typeface="Calibri"/>
              </a:rPr>
              <a:t>-&gt; Habe taubert Daten kombiniert in einer Tabelle/plot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2" descr=""/>
          <p:cNvPicPr/>
          <p:nvPr/>
        </p:nvPicPr>
        <p:blipFill>
          <a:blip r:embed="rId1"/>
          <a:stretch/>
        </p:blipFill>
        <p:spPr>
          <a:xfrm>
            <a:off x="0" y="83160"/>
            <a:ext cx="6508080" cy="5578560"/>
          </a:xfrm>
          <a:prstGeom prst="rect">
            <a:avLst/>
          </a:prstGeom>
          <a:ln w="0">
            <a:noFill/>
          </a:ln>
        </p:spPr>
      </p:pic>
      <p:pic>
        <p:nvPicPr>
          <p:cNvPr id="92" name="Grafik 3" descr=""/>
          <p:cNvPicPr/>
          <p:nvPr/>
        </p:nvPicPr>
        <p:blipFill>
          <a:blip r:embed="rId2"/>
          <a:stretch/>
        </p:blipFill>
        <p:spPr>
          <a:xfrm>
            <a:off x="6508440" y="3765240"/>
            <a:ext cx="5536800" cy="297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rafik 1" descr=""/>
          <p:cNvPicPr/>
          <p:nvPr/>
        </p:nvPicPr>
        <p:blipFill>
          <a:blip r:embed="rId1"/>
          <a:stretch/>
        </p:blipFill>
        <p:spPr>
          <a:xfrm>
            <a:off x="83160" y="99000"/>
            <a:ext cx="6042600" cy="5179320"/>
          </a:xfrm>
          <a:prstGeom prst="rect">
            <a:avLst/>
          </a:prstGeom>
          <a:ln w="0">
            <a:noFill/>
          </a:ln>
        </p:spPr>
      </p:pic>
      <p:pic>
        <p:nvPicPr>
          <p:cNvPr id="94" name="Grafik 2" descr=""/>
          <p:cNvPicPr/>
          <p:nvPr/>
        </p:nvPicPr>
        <p:blipFill>
          <a:blip r:embed="rId2"/>
          <a:stretch/>
        </p:blipFill>
        <p:spPr>
          <a:xfrm>
            <a:off x="4692240" y="5278680"/>
            <a:ext cx="7213320" cy="144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Large DNA Viruses Taubert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fik 3" descr=""/>
          <p:cNvPicPr/>
          <p:nvPr/>
        </p:nvPicPr>
        <p:blipFill>
          <a:blip r:embed="rId1"/>
          <a:stretch/>
        </p:blipFill>
        <p:spPr>
          <a:xfrm>
            <a:off x="73800" y="80280"/>
            <a:ext cx="6188040" cy="5303880"/>
          </a:xfrm>
          <a:prstGeom prst="rect">
            <a:avLst/>
          </a:prstGeom>
          <a:ln w="0">
            <a:noFill/>
          </a:ln>
        </p:spPr>
      </p:pic>
      <p:pic>
        <p:nvPicPr>
          <p:cNvPr id="98" name="Grafik 4" descr=""/>
          <p:cNvPicPr/>
          <p:nvPr/>
        </p:nvPicPr>
        <p:blipFill>
          <a:blip r:embed="rId2"/>
          <a:stretch/>
        </p:blipFill>
        <p:spPr>
          <a:xfrm>
            <a:off x="4424040" y="5510880"/>
            <a:ext cx="7767360" cy="134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fik 1" descr=""/>
          <p:cNvPicPr/>
          <p:nvPr/>
        </p:nvPicPr>
        <p:blipFill>
          <a:blip r:embed="rId1"/>
          <a:stretch/>
        </p:blipFill>
        <p:spPr>
          <a:xfrm>
            <a:off x="64800" y="76680"/>
            <a:ext cx="5283000" cy="4528080"/>
          </a:xfrm>
          <a:prstGeom prst="rect">
            <a:avLst/>
          </a:prstGeom>
          <a:ln w="0">
            <a:noFill/>
          </a:ln>
        </p:spPr>
      </p:pic>
      <p:pic>
        <p:nvPicPr>
          <p:cNvPr id="100" name="Grafik 2" descr=""/>
          <p:cNvPicPr/>
          <p:nvPr/>
        </p:nvPicPr>
        <p:blipFill>
          <a:blip r:embed="rId2"/>
          <a:stretch/>
        </p:blipFill>
        <p:spPr>
          <a:xfrm>
            <a:off x="4747320" y="4799160"/>
            <a:ext cx="6705360" cy="198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" descr=""/>
          <p:cNvPicPr/>
          <p:nvPr/>
        </p:nvPicPr>
        <p:blipFill>
          <a:blip r:embed="rId1"/>
          <a:stretch/>
        </p:blipFill>
        <p:spPr>
          <a:xfrm>
            <a:off x="0" y="203040"/>
            <a:ext cx="6067800" cy="520092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2" descr=""/>
          <p:cNvPicPr/>
          <p:nvPr/>
        </p:nvPicPr>
        <p:blipFill>
          <a:blip r:embed="rId2"/>
          <a:stretch/>
        </p:blipFill>
        <p:spPr>
          <a:xfrm>
            <a:off x="4331880" y="5266440"/>
            <a:ext cx="7656480" cy="149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rafik 1" descr=""/>
          <p:cNvPicPr/>
          <p:nvPr/>
        </p:nvPicPr>
        <p:blipFill>
          <a:blip r:embed="rId1"/>
          <a:stretch/>
        </p:blipFill>
        <p:spPr>
          <a:xfrm>
            <a:off x="92520" y="183240"/>
            <a:ext cx="5718240" cy="4901040"/>
          </a:xfrm>
          <a:prstGeom prst="rect">
            <a:avLst/>
          </a:prstGeom>
          <a:ln w="0">
            <a:noFill/>
          </a:ln>
        </p:spPr>
      </p:pic>
      <p:pic>
        <p:nvPicPr>
          <p:cNvPr id="104" name="Grafik 2" descr=""/>
          <p:cNvPicPr/>
          <p:nvPr/>
        </p:nvPicPr>
        <p:blipFill>
          <a:blip r:embed="rId2"/>
          <a:stretch/>
        </p:blipFill>
        <p:spPr>
          <a:xfrm>
            <a:off x="3814560" y="5425200"/>
            <a:ext cx="7989120" cy="143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RNA Viruses Taubert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rafik 3" descr=""/>
          <p:cNvPicPr/>
          <p:nvPr/>
        </p:nvPicPr>
        <p:blipFill>
          <a:blip r:embed="rId1"/>
          <a:stretch/>
        </p:blipFill>
        <p:spPr>
          <a:xfrm>
            <a:off x="129240" y="214920"/>
            <a:ext cx="5966280" cy="5113800"/>
          </a:xfrm>
          <a:prstGeom prst="rect">
            <a:avLst/>
          </a:prstGeom>
          <a:ln w="0">
            <a:noFill/>
          </a:ln>
        </p:spPr>
      </p:pic>
      <p:pic>
        <p:nvPicPr>
          <p:cNvPr id="108" name="Grafik 4" descr=""/>
          <p:cNvPicPr/>
          <p:nvPr/>
        </p:nvPicPr>
        <p:blipFill>
          <a:blip r:embed="rId2"/>
          <a:stretch/>
        </p:blipFill>
        <p:spPr>
          <a:xfrm>
            <a:off x="4895280" y="5106240"/>
            <a:ext cx="7296480" cy="1640520"/>
          </a:xfrm>
          <a:prstGeom prst="rect">
            <a:avLst/>
          </a:prstGeom>
          <a:ln w="0">
            <a:noFill/>
          </a:ln>
        </p:spPr>
      </p:pic>
      <p:pic>
        <p:nvPicPr>
          <p:cNvPr id="109" name="Grafik 5" descr=""/>
          <p:cNvPicPr/>
          <p:nvPr/>
        </p:nvPicPr>
        <p:blipFill>
          <a:blip r:embed="rId3"/>
          <a:stretch/>
        </p:blipFill>
        <p:spPr>
          <a:xfrm>
            <a:off x="6031440" y="424800"/>
            <a:ext cx="6058800" cy="461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rafik 1" descr=""/>
          <p:cNvPicPr/>
          <p:nvPr/>
        </p:nvPicPr>
        <p:blipFill>
          <a:blip r:embed="rId1"/>
          <a:stretch/>
        </p:blipFill>
        <p:spPr>
          <a:xfrm>
            <a:off x="83160" y="73800"/>
            <a:ext cx="7157880" cy="6649920"/>
          </a:xfrm>
          <a:prstGeom prst="rect">
            <a:avLst/>
          </a:prstGeom>
          <a:ln w="0">
            <a:noFill/>
          </a:ln>
        </p:spPr>
      </p:pic>
      <p:pic>
        <p:nvPicPr>
          <p:cNvPr id="111" name="Grafik 2" descr=""/>
          <p:cNvPicPr/>
          <p:nvPr/>
        </p:nvPicPr>
        <p:blipFill>
          <a:blip r:embed="rId2"/>
          <a:stretch/>
        </p:blipFill>
        <p:spPr>
          <a:xfrm>
            <a:off x="7241400" y="0"/>
            <a:ext cx="47869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Small DNA viruses –Taubert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1" descr=""/>
          <p:cNvPicPr/>
          <p:nvPr/>
        </p:nvPicPr>
        <p:blipFill>
          <a:blip r:embed="rId1"/>
          <a:stretch/>
        </p:blipFill>
        <p:spPr>
          <a:xfrm>
            <a:off x="146520" y="0"/>
            <a:ext cx="5969520" cy="5116680"/>
          </a:xfrm>
          <a:prstGeom prst="rect">
            <a:avLst/>
          </a:prstGeom>
          <a:ln w="0">
            <a:noFill/>
          </a:ln>
        </p:spPr>
      </p:pic>
      <p:pic>
        <p:nvPicPr>
          <p:cNvPr id="113" name="Grafik 2" descr=""/>
          <p:cNvPicPr/>
          <p:nvPr/>
        </p:nvPicPr>
        <p:blipFill>
          <a:blip r:embed="rId2"/>
          <a:stretch/>
        </p:blipFill>
        <p:spPr>
          <a:xfrm>
            <a:off x="4824360" y="4544280"/>
            <a:ext cx="7296840" cy="231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RNA Viruses Taubert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fik 3" descr=""/>
          <p:cNvPicPr/>
          <p:nvPr/>
        </p:nvPicPr>
        <p:blipFill>
          <a:blip r:embed="rId1"/>
          <a:stretch/>
        </p:blipFill>
        <p:spPr>
          <a:xfrm>
            <a:off x="0" y="0"/>
            <a:ext cx="6023160" cy="5162760"/>
          </a:xfrm>
          <a:prstGeom prst="rect">
            <a:avLst/>
          </a:prstGeom>
          <a:ln w="0">
            <a:noFill/>
          </a:ln>
        </p:spPr>
      </p:pic>
      <p:pic>
        <p:nvPicPr>
          <p:cNvPr id="117" name="Grafik 4" descr=""/>
          <p:cNvPicPr/>
          <p:nvPr/>
        </p:nvPicPr>
        <p:blipFill>
          <a:blip r:embed="rId2"/>
          <a:stretch/>
        </p:blipFill>
        <p:spPr>
          <a:xfrm>
            <a:off x="3472920" y="5248080"/>
            <a:ext cx="8626320" cy="160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rafik 1" descr=""/>
          <p:cNvPicPr/>
          <p:nvPr/>
        </p:nvPicPr>
        <p:blipFill>
          <a:blip r:embed="rId1"/>
          <a:stretch/>
        </p:blipFill>
        <p:spPr>
          <a:xfrm>
            <a:off x="0" y="0"/>
            <a:ext cx="5910840" cy="5066280"/>
          </a:xfrm>
          <a:prstGeom prst="rect">
            <a:avLst/>
          </a:prstGeom>
          <a:ln w="0">
            <a:noFill/>
          </a:ln>
        </p:spPr>
      </p:pic>
      <p:pic>
        <p:nvPicPr>
          <p:cNvPr id="119" name="Grafik 2" descr=""/>
          <p:cNvPicPr/>
          <p:nvPr/>
        </p:nvPicPr>
        <p:blipFill>
          <a:blip r:embed="rId2"/>
          <a:stretch/>
        </p:blipFill>
        <p:spPr>
          <a:xfrm>
            <a:off x="5911200" y="4339080"/>
            <a:ext cx="6160320" cy="235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fik 1" descr=""/>
          <p:cNvPicPr/>
          <p:nvPr/>
        </p:nvPicPr>
        <p:blipFill>
          <a:blip r:embed="rId1"/>
          <a:stretch/>
        </p:blipFill>
        <p:spPr>
          <a:xfrm>
            <a:off x="91080" y="166320"/>
            <a:ext cx="5883120" cy="5042520"/>
          </a:xfrm>
          <a:prstGeom prst="rect">
            <a:avLst/>
          </a:prstGeom>
          <a:ln w="0">
            <a:noFill/>
          </a:ln>
        </p:spPr>
      </p:pic>
      <p:pic>
        <p:nvPicPr>
          <p:cNvPr id="121" name="Grafik 2" descr=""/>
          <p:cNvPicPr/>
          <p:nvPr/>
        </p:nvPicPr>
        <p:blipFill>
          <a:blip r:embed="rId2"/>
          <a:stretch/>
        </p:blipFill>
        <p:spPr>
          <a:xfrm>
            <a:off x="4570920" y="4872960"/>
            <a:ext cx="7601040" cy="198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rafik 1" descr=""/>
          <p:cNvPicPr/>
          <p:nvPr/>
        </p:nvPicPr>
        <p:blipFill>
          <a:blip r:embed="rId1"/>
          <a:stretch/>
        </p:blipFill>
        <p:spPr>
          <a:xfrm>
            <a:off x="137520" y="332640"/>
            <a:ext cx="6314400" cy="5412240"/>
          </a:xfrm>
          <a:prstGeom prst="rect">
            <a:avLst/>
          </a:prstGeom>
          <a:ln w="0">
            <a:noFill/>
          </a:ln>
        </p:spPr>
      </p:pic>
      <p:pic>
        <p:nvPicPr>
          <p:cNvPr id="123" name="Grafik 2" descr=""/>
          <p:cNvPicPr/>
          <p:nvPr/>
        </p:nvPicPr>
        <p:blipFill>
          <a:blip r:embed="rId2"/>
          <a:stretch/>
        </p:blipFill>
        <p:spPr>
          <a:xfrm>
            <a:off x="5458680" y="5289480"/>
            <a:ext cx="6585120" cy="156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651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Florian Pfaff Datensatz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Small DNA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rafik 3" descr=""/>
          <p:cNvPicPr/>
          <p:nvPr/>
        </p:nvPicPr>
        <p:blipFill>
          <a:blip r:embed="rId1"/>
          <a:stretch/>
        </p:blipFill>
        <p:spPr>
          <a:xfrm>
            <a:off x="73800" y="140760"/>
            <a:ext cx="5716800" cy="4900320"/>
          </a:xfrm>
          <a:prstGeom prst="rect">
            <a:avLst/>
          </a:prstGeom>
          <a:ln w="0">
            <a:noFill/>
          </a:ln>
        </p:spPr>
      </p:pic>
      <p:pic>
        <p:nvPicPr>
          <p:cNvPr id="127" name="Grafik 5" descr=""/>
          <p:cNvPicPr/>
          <p:nvPr/>
        </p:nvPicPr>
        <p:blipFill>
          <a:blip r:embed="rId2"/>
          <a:stretch/>
        </p:blipFill>
        <p:spPr>
          <a:xfrm>
            <a:off x="6217560" y="2641680"/>
            <a:ext cx="5914440" cy="413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1" descr=""/>
          <p:cNvPicPr/>
          <p:nvPr/>
        </p:nvPicPr>
        <p:blipFill>
          <a:blip r:embed="rId1"/>
          <a:stretch/>
        </p:blipFill>
        <p:spPr>
          <a:xfrm>
            <a:off x="1772280" y="184680"/>
            <a:ext cx="7467120" cy="640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rafik 1" descr=""/>
          <p:cNvPicPr/>
          <p:nvPr/>
        </p:nvPicPr>
        <p:blipFill>
          <a:blip r:embed="rId1"/>
          <a:stretch/>
        </p:blipFill>
        <p:spPr>
          <a:xfrm>
            <a:off x="0" y="295560"/>
            <a:ext cx="7143840" cy="6123240"/>
          </a:xfrm>
          <a:prstGeom prst="rect">
            <a:avLst/>
          </a:prstGeom>
          <a:ln w="0">
            <a:noFill/>
          </a:ln>
        </p:spPr>
      </p:pic>
      <p:pic>
        <p:nvPicPr>
          <p:cNvPr id="130" name="Grafik 2" descr=""/>
          <p:cNvPicPr/>
          <p:nvPr/>
        </p:nvPicPr>
        <p:blipFill>
          <a:blip r:embed="rId2"/>
          <a:stretch/>
        </p:blipFill>
        <p:spPr>
          <a:xfrm>
            <a:off x="7229520" y="3980880"/>
            <a:ext cx="4842000" cy="260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fik 2" descr=""/>
          <p:cNvPicPr/>
          <p:nvPr/>
        </p:nvPicPr>
        <p:blipFill>
          <a:blip r:embed="rId1"/>
          <a:stretch/>
        </p:blipFill>
        <p:spPr>
          <a:xfrm>
            <a:off x="266040" y="267840"/>
            <a:ext cx="7273800" cy="5402880"/>
          </a:xfrm>
          <a:prstGeom prst="rect">
            <a:avLst/>
          </a:prstGeom>
          <a:ln w="0">
            <a:noFill/>
          </a:ln>
        </p:spPr>
      </p:pic>
      <p:pic>
        <p:nvPicPr>
          <p:cNvPr id="75" name="Grafik 3" descr=""/>
          <p:cNvPicPr/>
          <p:nvPr/>
        </p:nvPicPr>
        <p:blipFill>
          <a:blip r:embed="rId2"/>
          <a:stretch/>
        </p:blipFill>
        <p:spPr>
          <a:xfrm>
            <a:off x="5833440" y="5274000"/>
            <a:ext cx="6127200" cy="14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1" descr=""/>
          <p:cNvPicPr/>
          <p:nvPr/>
        </p:nvPicPr>
        <p:blipFill>
          <a:blip r:embed="rId1"/>
          <a:stretch/>
        </p:blipFill>
        <p:spPr>
          <a:xfrm>
            <a:off x="165240" y="129240"/>
            <a:ext cx="6392520" cy="5479200"/>
          </a:xfrm>
          <a:prstGeom prst="rect">
            <a:avLst/>
          </a:prstGeom>
          <a:ln w="0">
            <a:noFill/>
          </a:ln>
        </p:spPr>
      </p:pic>
      <p:pic>
        <p:nvPicPr>
          <p:cNvPr id="132" name="Grafik 2" descr=""/>
          <p:cNvPicPr/>
          <p:nvPr/>
        </p:nvPicPr>
        <p:blipFill>
          <a:blip r:embed="rId2"/>
          <a:stretch/>
        </p:blipFill>
        <p:spPr>
          <a:xfrm>
            <a:off x="6483960" y="5314680"/>
            <a:ext cx="5707800" cy="145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651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Florian Pfaff Datensatz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Small DNA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rafik 4" descr=""/>
          <p:cNvPicPr/>
          <p:nvPr/>
        </p:nvPicPr>
        <p:blipFill>
          <a:blip r:embed="rId1"/>
          <a:stretch/>
        </p:blipFill>
        <p:spPr>
          <a:xfrm>
            <a:off x="110880" y="97200"/>
            <a:ext cx="7545600" cy="6467760"/>
          </a:xfrm>
          <a:prstGeom prst="rect">
            <a:avLst/>
          </a:prstGeom>
          <a:ln w="0">
            <a:noFill/>
          </a:ln>
        </p:spPr>
      </p:pic>
      <p:sp>
        <p:nvSpPr>
          <p:cNvPr id="136" name="Textfeld 6"/>
          <p:cNvSpPr/>
          <p:nvPr/>
        </p:nvSpPr>
        <p:spPr>
          <a:xfrm>
            <a:off x="8571240" y="1976760"/>
            <a:ext cx="20779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>
                <a:solidFill>
                  <a:schemeClr val="dk1"/>
                </a:solidFill>
                <a:latin typeface="Calibri"/>
              </a:rPr>
              <a:t>Tabelle zu groß, um eingefügt zu werden. Bei nachfrage kann ich die Tabelle einzeln zeigen.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fik 1" descr=""/>
          <p:cNvPicPr/>
          <p:nvPr/>
        </p:nvPicPr>
        <p:blipFill>
          <a:blip r:embed="rId1"/>
          <a:stretch/>
        </p:blipFill>
        <p:spPr>
          <a:xfrm>
            <a:off x="156960" y="230760"/>
            <a:ext cx="7435080" cy="6372720"/>
          </a:xfrm>
          <a:prstGeom prst="rect">
            <a:avLst/>
          </a:prstGeom>
          <a:ln w="0">
            <a:noFill/>
          </a:ln>
        </p:spPr>
      </p:pic>
      <p:pic>
        <p:nvPicPr>
          <p:cNvPr id="138" name="Grafik 2" descr=""/>
          <p:cNvPicPr/>
          <p:nvPr/>
        </p:nvPicPr>
        <p:blipFill>
          <a:blip r:embed="rId2"/>
          <a:stretch/>
        </p:blipFill>
        <p:spPr>
          <a:xfrm>
            <a:off x="7557840" y="369360"/>
            <a:ext cx="4537800" cy="62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rafik 1" descr=""/>
          <p:cNvPicPr/>
          <p:nvPr/>
        </p:nvPicPr>
        <p:blipFill>
          <a:blip r:embed="rId1"/>
          <a:stretch/>
        </p:blipFill>
        <p:spPr>
          <a:xfrm>
            <a:off x="165240" y="351000"/>
            <a:ext cx="7143840" cy="6123240"/>
          </a:xfrm>
          <a:prstGeom prst="rect">
            <a:avLst/>
          </a:prstGeom>
          <a:ln w="0">
            <a:noFill/>
          </a:ln>
        </p:spPr>
      </p:pic>
      <p:pic>
        <p:nvPicPr>
          <p:cNvPr id="140" name="Grafik 2" descr=""/>
          <p:cNvPicPr/>
          <p:nvPr/>
        </p:nvPicPr>
        <p:blipFill>
          <a:blip r:embed="rId2"/>
          <a:stretch/>
        </p:blipFill>
        <p:spPr>
          <a:xfrm>
            <a:off x="7309440" y="2587680"/>
            <a:ext cx="4882320" cy="365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" descr=""/>
          <p:cNvPicPr/>
          <p:nvPr/>
        </p:nvPicPr>
        <p:blipFill>
          <a:blip r:embed="rId1"/>
          <a:stretch/>
        </p:blipFill>
        <p:spPr>
          <a:xfrm>
            <a:off x="0" y="214920"/>
            <a:ext cx="6720840" cy="576072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2" descr=""/>
          <p:cNvPicPr/>
          <p:nvPr/>
        </p:nvPicPr>
        <p:blipFill>
          <a:blip r:embed="rId2"/>
          <a:stretch/>
        </p:blipFill>
        <p:spPr>
          <a:xfrm>
            <a:off x="6936480" y="2358720"/>
            <a:ext cx="5064840" cy="378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651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Florian Pfaff Datensatz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Large DNA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rafik 3" descr=""/>
          <p:cNvPicPr/>
          <p:nvPr/>
        </p:nvPicPr>
        <p:blipFill>
          <a:blip r:embed="rId1"/>
          <a:stretch/>
        </p:blipFill>
        <p:spPr>
          <a:xfrm>
            <a:off x="147960" y="216720"/>
            <a:ext cx="5781600" cy="6090840"/>
          </a:xfrm>
          <a:prstGeom prst="rect">
            <a:avLst/>
          </a:prstGeom>
          <a:ln w="0">
            <a:noFill/>
          </a:ln>
        </p:spPr>
      </p:pic>
      <p:pic>
        <p:nvPicPr>
          <p:cNvPr id="146" name="Grafik 4" descr=""/>
          <p:cNvPicPr/>
          <p:nvPr/>
        </p:nvPicPr>
        <p:blipFill>
          <a:blip r:embed="rId2"/>
          <a:stretch/>
        </p:blipFill>
        <p:spPr>
          <a:xfrm>
            <a:off x="5782320" y="512280"/>
            <a:ext cx="6309000" cy="540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rafik 1" descr=""/>
          <p:cNvPicPr/>
          <p:nvPr/>
        </p:nvPicPr>
        <p:blipFill>
          <a:blip r:embed="rId1"/>
          <a:stretch/>
        </p:blipFill>
        <p:spPr>
          <a:xfrm>
            <a:off x="478800" y="775800"/>
            <a:ext cx="5635080" cy="5342760"/>
          </a:xfrm>
          <a:prstGeom prst="rect">
            <a:avLst/>
          </a:prstGeom>
          <a:ln w="0">
            <a:noFill/>
          </a:ln>
        </p:spPr>
      </p:pic>
      <p:pic>
        <p:nvPicPr>
          <p:cNvPr id="148" name="Grafik 2" descr=""/>
          <p:cNvPicPr/>
          <p:nvPr/>
        </p:nvPicPr>
        <p:blipFill>
          <a:blip r:embed="rId2"/>
          <a:stretch/>
        </p:blipFill>
        <p:spPr>
          <a:xfrm>
            <a:off x="6844320" y="1905480"/>
            <a:ext cx="5014800" cy="349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rafik 1" descr=""/>
          <p:cNvPicPr/>
          <p:nvPr/>
        </p:nvPicPr>
        <p:blipFill>
          <a:blip r:embed="rId1"/>
          <a:stretch/>
        </p:blipFill>
        <p:spPr>
          <a:xfrm>
            <a:off x="230760" y="593280"/>
            <a:ext cx="6511320" cy="5581080"/>
          </a:xfrm>
          <a:prstGeom prst="rect">
            <a:avLst/>
          </a:prstGeom>
          <a:ln w="0">
            <a:noFill/>
          </a:ln>
        </p:spPr>
      </p:pic>
      <p:pic>
        <p:nvPicPr>
          <p:cNvPr id="150" name="Grafik 2" descr=""/>
          <p:cNvPicPr/>
          <p:nvPr/>
        </p:nvPicPr>
        <p:blipFill>
          <a:blip r:embed="rId2"/>
          <a:stretch/>
        </p:blipFill>
        <p:spPr>
          <a:xfrm>
            <a:off x="6837840" y="1874880"/>
            <a:ext cx="5160240" cy="323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651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Small DNA Viruses – Taubert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651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Florian Pfaff Datensatz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Large DNA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rafik 3" descr=""/>
          <p:cNvPicPr/>
          <p:nvPr/>
        </p:nvPicPr>
        <p:blipFill>
          <a:blip r:embed="rId1"/>
          <a:stretch/>
        </p:blipFill>
        <p:spPr>
          <a:xfrm>
            <a:off x="138600" y="337320"/>
            <a:ext cx="6669360" cy="571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rafik 1" descr=""/>
          <p:cNvPicPr/>
          <p:nvPr/>
        </p:nvPicPr>
        <p:blipFill>
          <a:blip r:embed="rId1"/>
          <a:stretch/>
        </p:blipFill>
        <p:spPr>
          <a:xfrm>
            <a:off x="313920" y="573480"/>
            <a:ext cx="6835680" cy="5859000"/>
          </a:xfrm>
          <a:prstGeom prst="rect">
            <a:avLst/>
          </a:prstGeom>
          <a:ln w="0">
            <a:noFill/>
          </a:ln>
        </p:spPr>
      </p:pic>
      <p:pic>
        <p:nvPicPr>
          <p:cNvPr id="155" name="Grafik 2" descr=""/>
          <p:cNvPicPr/>
          <p:nvPr/>
        </p:nvPicPr>
        <p:blipFill>
          <a:blip r:embed="rId2"/>
          <a:stretch/>
        </p:blipFill>
        <p:spPr>
          <a:xfrm>
            <a:off x="7536960" y="102240"/>
            <a:ext cx="3761640" cy="667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fik 1" descr=""/>
          <p:cNvPicPr/>
          <p:nvPr/>
        </p:nvPicPr>
        <p:blipFill>
          <a:blip r:embed="rId1"/>
          <a:stretch/>
        </p:blipFill>
        <p:spPr>
          <a:xfrm>
            <a:off x="202680" y="486720"/>
            <a:ext cx="6872760" cy="5890680"/>
          </a:xfrm>
          <a:prstGeom prst="rect">
            <a:avLst/>
          </a:prstGeom>
          <a:ln w="0">
            <a:noFill/>
          </a:ln>
        </p:spPr>
      </p:pic>
      <p:pic>
        <p:nvPicPr>
          <p:cNvPr id="157" name="Grafik 2" descr=""/>
          <p:cNvPicPr/>
          <p:nvPr/>
        </p:nvPicPr>
        <p:blipFill>
          <a:blip r:embed="rId2"/>
          <a:stretch/>
        </p:blipFill>
        <p:spPr>
          <a:xfrm>
            <a:off x="7149960" y="1339200"/>
            <a:ext cx="4951440" cy="436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rafik 1" descr=""/>
          <p:cNvPicPr/>
          <p:nvPr/>
        </p:nvPicPr>
        <p:blipFill>
          <a:blip r:embed="rId1"/>
          <a:stretch/>
        </p:blipFill>
        <p:spPr>
          <a:xfrm>
            <a:off x="101520" y="398160"/>
            <a:ext cx="6770880" cy="5803560"/>
          </a:xfrm>
          <a:prstGeom prst="rect">
            <a:avLst/>
          </a:prstGeom>
          <a:ln w="0">
            <a:noFill/>
          </a:ln>
        </p:spPr>
      </p:pic>
      <p:pic>
        <p:nvPicPr>
          <p:cNvPr id="159" name="Grafik 2" descr=""/>
          <p:cNvPicPr/>
          <p:nvPr/>
        </p:nvPicPr>
        <p:blipFill>
          <a:blip r:embed="rId2"/>
          <a:stretch/>
        </p:blipFill>
        <p:spPr>
          <a:xfrm>
            <a:off x="6873120" y="1238040"/>
            <a:ext cx="5108400" cy="412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651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Florian Pfaff Datensatz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RNA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rafik 3" descr=""/>
          <p:cNvPicPr/>
          <p:nvPr/>
        </p:nvPicPr>
        <p:blipFill>
          <a:blip r:embed="rId1"/>
          <a:stretch/>
        </p:blipFill>
        <p:spPr>
          <a:xfrm>
            <a:off x="147960" y="461520"/>
            <a:ext cx="6668280" cy="5715720"/>
          </a:xfrm>
          <a:prstGeom prst="rect">
            <a:avLst/>
          </a:prstGeom>
          <a:ln w="0">
            <a:noFill/>
          </a:ln>
        </p:spPr>
      </p:pic>
      <p:pic>
        <p:nvPicPr>
          <p:cNvPr id="163" name="Grafik 4" descr=""/>
          <p:cNvPicPr/>
          <p:nvPr/>
        </p:nvPicPr>
        <p:blipFill>
          <a:blip r:embed="rId2"/>
          <a:stretch/>
        </p:blipFill>
        <p:spPr>
          <a:xfrm>
            <a:off x="6954840" y="2025000"/>
            <a:ext cx="4929480" cy="19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afik 1" descr=""/>
          <p:cNvPicPr/>
          <p:nvPr/>
        </p:nvPicPr>
        <p:blipFill>
          <a:blip r:embed="rId1"/>
          <a:stretch/>
        </p:blipFill>
        <p:spPr>
          <a:xfrm>
            <a:off x="2198520" y="332280"/>
            <a:ext cx="6972840" cy="597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fik 1" descr=""/>
          <p:cNvPicPr/>
          <p:nvPr/>
        </p:nvPicPr>
        <p:blipFill>
          <a:blip r:embed="rId1"/>
          <a:stretch/>
        </p:blipFill>
        <p:spPr>
          <a:xfrm>
            <a:off x="277200" y="421920"/>
            <a:ext cx="6631200" cy="5684040"/>
          </a:xfrm>
          <a:prstGeom prst="rect">
            <a:avLst/>
          </a:prstGeom>
          <a:ln w="0">
            <a:noFill/>
          </a:ln>
        </p:spPr>
      </p:pic>
      <p:pic>
        <p:nvPicPr>
          <p:cNvPr id="166" name="Grafik 2" descr=""/>
          <p:cNvPicPr/>
          <p:nvPr/>
        </p:nvPicPr>
        <p:blipFill>
          <a:blip r:embed="rId2"/>
          <a:stretch/>
        </p:blipFill>
        <p:spPr>
          <a:xfrm>
            <a:off x="6908760" y="2622960"/>
            <a:ext cx="5169600" cy="392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rafik 1" descr=""/>
          <p:cNvPicPr/>
          <p:nvPr/>
        </p:nvPicPr>
        <p:blipFill>
          <a:blip r:embed="rId1"/>
          <a:stretch/>
        </p:blipFill>
        <p:spPr>
          <a:xfrm>
            <a:off x="0" y="143640"/>
            <a:ext cx="6534720" cy="5601240"/>
          </a:xfrm>
          <a:prstGeom prst="rect">
            <a:avLst/>
          </a:prstGeom>
          <a:ln w="0">
            <a:noFill/>
          </a:ln>
        </p:spPr>
      </p:pic>
      <p:pic>
        <p:nvPicPr>
          <p:cNvPr id="168" name="Grafik 2" descr=""/>
          <p:cNvPicPr/>
          <p:nvPr/>
        </p:nvPicPr>
        <p:blipFill>
          <a:blip r:embed="rId2"/>
          <a:stretch/>
        </p:blipFill>
        <p:spPr>
          <a:xfrm>
            <a:off x="6535080" y="3744720"/>
            <a:ext cx="5443920" cy="292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3" descr=""/>
          <p:cNvPicPr/>
          <p:nvPr/>
        </p:nvPicPr>
        <p:blipFill>
          <a:blip r:embed="rId1"/>
          <a:stretch/>
        </p:blipFill>
        <p:spPr>
          <a:xfrm>
            <a:off x="0" y="120240"/>
            <a:ext cx="6040080" cy="5177160"/>
          </a:xfrm>
          <a:prstGeom prst="rect">
            <a:avLst/>
          </a:prstGeom>
          <a:ln w="0">
            <a:noFill/>
          </a:ln>
        </p:spPr>
      </p:pic>
      <p:pic>
        <p:nvPicPr>
          <p:cNvPr id="79" name="Grafik 4" descr=""/>
          <p:cNvPicPr/>
          <p:nvPr/>
        </p:nvPicPr>
        <p:blipFill>
          <a:blip r:embed="rId2"/>
          <a:stretch/>
        </p:blipFill>
        <p:spPr>
          <a:xfrm>
            <a:off x="110880" y="5560200"/>
            <a:ext cx="6271200" cy="1297440"/>
          </a:xfrm>
          <a:prstGeom prst="rect">
            <a:avLst/>
          </a:prstGeom>
          <a:ln w="0">
            <a:noFill/>
          </a:ln>
        </p:spPr>
      </p:pic>
      <p:pic>
        <p:nvPicPr>
          <p:cNvPr id="80" name="Grafik 5" descr=""/>
          <p:cNvPicPr/>
          <p:nvPr/>
        </p:nvPicPr>
        <p:blipFill>
          <a:blip r:embed="rId3"/>
          <a:stretch/>
        </p:blipFill>
        <p:spPr>
          <a:xfrm>
            <a:off x="6142320" y="365040"/>
            <a:ext cx="5790960" cy="4963680"/>
          </a:xfrm>
          <a:prstGeom prst="rect">
            <a:avLst/>
          </a:prstGeom>
          <a:ln w="0">
            <a:noFill/>
          </a:ln>
        </p:spPr>
      </p:pic>
      <p:pic>
        <p:nvPicPr>
          <p:cNvPr id="81" name="Grafik 6" descr=""/>
          <p:cNvPicPr/>
          <p:nvPr/>
        </p:nvPicPr>
        <p:blipFill>
          <a:blip r:embed="rId4"/>
          <a:stretch/>
        </p:blipFill>
        <p:spPr>
          <a:xfrm>
            <a:off x="6530040" y="5560200"/>
            <a:ext cx="5559840" cy="129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651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Florian Pfaff Datensatz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RNA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rafik 5" descr=""/>
          <p:cNvPicPr/>
          <p:nvPr/>
        </p:nvPicPr>
        <p:blipFill>
          <a:blip r:embed="rId1"/>
          <a:stretch/>
        </p:blipFill>
        <p:spPr>
          <a:xfrm>
            <a:off x="304920" y="425880"/>
            <a:ext cx="6561000" cy="5623560"/>
          </a:xfrm>
          <a:prstGeom prst="rect">
            <a:avLst/>
          </a:prstGeom>
          <a:ln w="0">
            <a:noFill/>
          </a:ln>
        </p:spPr>
      </p:pic>
      <p:pic>
        <p:nvPicPr>
          <p:cNvPr id="172" name="Grafik 6" descr=""/>
          <p:cNvPicPr/>
          <p:nvPr/>
        </p:nvPicPr>
        <p:blipFill>
          <a:blip r:embed="rId2"/>
          <a:stretch/>
        </p:blipFill>
        <p:spPr>
          <a:xfrm>
            <a:off x="6881040" y="5106240"/>
            <a:ext cx="5310720" cy="15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rafik 1" descr=""/>
          <p:cNvPicPr/>
          <p:nvPr/>
        </p:nvPicPr>
        <p:blipFill>
          <a:blip r:embed="rId1"/>
          <a:stretch/>
        </p:blipFill>
        <p:spPr>
          <a:xfrm>
            <a:off x="0" y="434160"/>
            <a:ext cx="6963840" cy="5968800"/>
          </a:xfrm>
          <a:prstGeom prst="rect">
            <a:avLst/>
          </a:prstGeom>
          <a:ln w="0">
            <a:noFill/>
          </a:ln>
        </p:spPr>
      </p:pic>
      <p:pic>
        <p:nvPicPr>
          <p:cNvPr id="174" name="Grafik 2" descr=""/>
          <p:cNvPicPr/>
          <p:nvPr/>
        </p:nvPicPr>
        <p:blipFill>
          <a:blip r:embed="rId2"/>
          <a:stretch/>
        </p:blipFill>
        <p:spPr>
          <a:xfrm>
            <a:off x="6964200" y="2078280"/>
            <a:ext cx="4955760" cy="432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1" descr=""/>
          <p:cNvPicPr/>
          <p:nvPr/>
        </p:nvPicPr>
        <p:blipFill>
          <a:blip r:embed="rId1"/>
          <a:stretch/>
        </p:blipFill>
        <p:spPr>
          <a:xfrm>
            <a:off x="174240" y="317520"/>
            <a:ext cx="6327720" cy="5423760"/>
          </a:xfrm>
          <a:prstGeom prst="rect">
            <a:avLst/>
          </a:prstGeom>
          <a:ln w="0">
            <a:noFill/>
          </a:ln>
        </p:spPr>
      </p:pic>
      <p:pic>
        <p:nvPicPr>
          <p:cNvPr id="176" name="Grafik 2" descr=""/>
          <p:cNvPicPr/>
          <p:nvPr/>
        </p:nvPicPr>
        <p:blipFill>
          <a:blip r:embed="rId2"/>
          <a:stretch/>
        </p:blipFill>
        <p:spPr>
          <a:xfrm>
            <a:off x="6510600" y="4119480"/>
            <a:ext cx="5681160" cy="211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fik 1" descr=""/>
          <p:cNvPicPr/>
          <p:nvPr/>
        </p:nvPicPr>
        <p:blipFill>
          <a:blip r:embed="rId1"/>
          <a:stretch/>
        </p:blipFill>
        <p:spPr>
          <a:xfrm>
            <a:off x="0" y="124920"/>
            <a:ext cx="6480720" cy="5555160"/>
          </a:xfrm>
          <a:prstGeom prst="rect">
            <a:avLst/>
          </a:prstGeom>
          <a:ln w="0">
            <a:noFill/>
          </a:ln>
        </p:spPr>
      </p:pic>
      <p:pic>
        <p:nvPicPr>
          <p:cNvPr id="178" name="Grafik 2" descr=""/>
          <p:cNvPicPr/>
          <p:nvPr/>
        </p:nvPicPr>
        <p:blipFill>
          <a:blip r:embed="rId2"/>
          <a:stretch/>
        </p:blipFill>
        <p:spPr>
          <a:xfrm>
            <a:off x="6521040" y="4876200"/>
            <a:ext cx="5670720" cy="191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Flavi 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rafik 3" descr=""/>
          <p:cNvPicPr/>
          <p:nvPr/>
        </p:nvPicPr>
        <p:blipFill>
          <a:blip r:embed="rId1"/>
          <a:stretch/>
        </p:blipFill>
        <p:spPr>
          <a:xfrm>
            <a:off x="101520" y="147960"/>
            <a:ext cx="7508880" cy="64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" descr=""/>
          <p:cNvPicPr/>
          <p:nvPr/>
        </p:nvPicPr>
        <p:blipFill>
          <a:blip r:embed="rId1"/>
          <a:stretch/>
        </p:blipFill>
        <p:spPr>
          <a:xfrm>
            <a:off x="425160" y="207720"/>
            <a:ext cx="7343280" cy="629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rafik 1" descr=""/>
          <p:cNvPicPr/>
          <p:nvPr/>
        </p:nvPicPr>
        <p:blipFill>
          <a:blip r:embed="rId1"/>
          <a:stretch/>
        </p:blipFill>
        <p:spPr>
          <a:xfrm>
            <a:off x="414360" y="304920"/>
            <a:ext cx="7435080" cy="637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rafik 1" descr=""/>
          <p:cNvPicPr/>
          <p:nvPr/>
        </p:nvPicPr>
        <p:blipFill>
          <a:blip r:embed="rId1"/>
          <a:stretch/>
        </p:blipFill>
        <p:spPr>
          <a:xfrm>
            <a:off x="0" y="0"/>
            <a:ext cx="8000640" cy="6857640"/>
          </a:xfrm>
          <a:prstGeom prst="rect">
            <a:avLst/>
          </a:prstGeom>
          <a:ln w="0">
            <a:noFill/>
          </a:ln>
        </p:spPr>
      </p:pic>
      <p:pic>
        <p:nvPicPr>
          <p:cNvPr id="185" name="Grafik 2" descr=""/>
          <p:cNvPicPr/>
          <p:nvPr/>
        </p:nvPicPr>
        <p:blipFill>
          <a:blip r:embed="rId2"/>
          <a:stretch/>
        </p:blipFill>
        <p:spPr>
          <a:xfrm>
            <a:off x="7893360" y="203040"/>
            <a:ext cx="4298040" cy="645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1" descr=""/>
          <p:cNvPicPr/>
          <p:nvPr/>
        </p:nvPicPr>
        <p:blipFill>
          <a:blip r:embed="rId1"/>
          <a:stretch/>
        </p:blipFill>
        <p:spPr>
          <a:xfrm>
            <a:off x="155880" y="92520"/>
            <a:ext cx="6302160" cy="5401800"/>
          </a:xfrm>
          <a:prstGeom prst="rect">
            <a:avLst/>
          </a:prstGeom>
          <a:ln w="0">
            <a:noFill/>
          </a:ln>
        </p:spPr>
      </p:pic>
      <p:pic>
        <p:nvPicPr>
          <p:cNvPr id="83" name="Grafik 2" descr=""/>
          <p:cNvPicPr/>
          <p:nvPr/>
        </p:nvPicPr>
        <p:blipFill>
          <a:blip r:embed="rId2"/>
          <a:stretch/>
        </p:blipFill>
        <p:spPr>
          <a:xfrm>
            <a:off x="0" y="5646600"/>
            <a:ext cx="7961400" cy="121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Flavi 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Hepe_Virga 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rafik 3" descr=""/>
          <p:cNvPicPr/>
          <p:nvPr/>
        </p:nvPicPr>
        <p:blipFill>
          <a:blip r:embed="rId1"/>
          <a:stretch/>
        </p:blipFill>
        <p:spPr>
          <a:xfrm>
            <a:off x="104760" y="129240"/>
            <a:ext cx="7849800" cy="672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rafik 1" descr=""/>
          <p:cNvPicPr/>
          <p:nvPr/>
        </p:nvPicPr>
        <p:blipFill>
          <a:blip r:embed="rId1"/>
          <a:stretch/>
        </p:blipFill>
        <p:spPr>
          <a:xfrm>
            <a:off x="93960" y="92520"/>
            <a:ext cx="7795800" cy="66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rafik 1" descr=""/>
          <p:cNvPicPr/>
          <p:nvPr/>
        </p:nvPicPr>
        <p:blipFill>
          <a:blip r:embed="rId1"/>
          <a:stretch/>
        </p:blipFill>
        <p:spPr>
          <a:xfrm>
            <a:off x="618840" y="281880"/>
            <a:ext cx="7445160" cy="638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rafik 1" descr=""/>
          <p:cNvPicPr/>
          <p:nvPr/>
        </p:nvPicPr>
        <p:blipFill>
          <a:blip r:embed="rId1"/>
          <a:stretch/>
        </p:blipFill>
        <p:spPr>
          <a:xfrm>
            <a:off x="17424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Hepe_Virga 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rafik 3" descr=""/>
          <p:cNvPicPr/>
          <p:nvPr/>
        </p:nvPicPr>
        <p:blipFill>
          <a:blip r:embed="rId1"/>
          <a:stretch/>
        </p:blipFill>
        <p:spPr>
          <a:xfrm>
            <a:off x="23904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rafik 1" descr=""/>
          <p:cNvPicPr/>
          <p:nvPr/>
        </p:nvPicPr>
        <p:blipFill>
          <a:blip r:embed="rId1"/>
          <a:stretch/>
        </p:blipFill>
        <p:spPr>
          <a:xfrm>
            <a:off x="192960" y="83160"/>
            <a:ext cx="7768440" cy="66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fik 2" descr=""/>
          <p:cNvPicPr/>
          <p:nvPr/>
        </p:nvPicPr>
        <p:blipFill>
          <a:blip r:embed="rId1"/>
          <a:stretch/>
        </p:blipFill>
        <p:spPr>
          <a:xfrm>
            <a:off x="2078280" y="5475240"/>
            <a:ext cx="9078840" cy="1269000"/>
          </a:xfrm>
          <a:prstGeom prst="rect">
            <a:avLst/>
          </a:prstGeom>
          <a:ln w="0">
            <a:noFill/>
          </a:ln>
        </p:spPr>
      </p:pic>
      <p:pic>
        <p:nvPicPr>
          <p:cNvPr id="85" name="Grafik 3" descr=""/>
          <p:cNvPicPr/>
          <p:nvPr/>
        </p:nvPicPr>
        <p:blipFill>
          <a:blip r:embed="rId2"/>
          <a:stretch/>
        </p:blipFill>
        <p:spPr>
          <a:xfrm>
            <a:off x="502200" y="235800"/>
            <a:ext cx="5958360" cy="510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rafik 1" descr=""/>
          <p:cNvPicPr/>
          <p:nvPr/>
        </p:nvPicPr>
        <p:blipFill>
          <a:blip r:embed="rId1"/>
          <a:stretch/>
        </p:blipFill>
        <p:spPr>
          <a:xfrm>
            <a:off x="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rafik 1" descr=""/>
          <p:cNvPicPr/>
          <p:nvPr/>
        </p:nvPicPr>
        <p:blipFill>
          <a:blip r:embed="rId1"/>
          <a:stretch/>
        </p:blipFill>
        <p:spPr>
          <a:xfrm>
            <a:off x="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Nido 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Nido 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651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Negative Bunya-Arena 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37196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22860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Large DNA Viruses Taubert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685800" y="3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651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Negative Bunya-Arena 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Mono_Chu 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1" descr=""/>
          <p:cNvPicPr/>
          <p:nvPr/>
        </p:nvPicPr>
        <p:blipFill>
          <a:blip r:embed="rId1"/>
          <a:stretch/>
        </p:blipFill>
        <p:spPr>
          <a:xfrm>
            <a:off x="73800" y="100080"/>
            <a:ext cx="6585120" cy="5470200"/>
          </a:xfrm>
          <a:prstGeom prst="rect">
            <a:avLst/>
          </a:prstGeom>
          <a:ln w="0">
            <a:noFill/>
          </a:ln>
        </p:spPr>
      </p:pic>
      <p:pic>
        <p:nvPicPr>
          <p:cNvPr id="89" name="Grafik 2" descr=""/>
          <p:cNvPicPr/>
          <p:nvPr/>
        </p:nvPicPr>
        <p:blipFill>
          <a:blip r:embed="rId2"/>
          <a:stretch/>
        </p:blipFill>
        <p:spPr>
          <a:xfrm>
            <a:off x="4876920" y="5236920"/>
            <a:ext cx="7009920" cy="1620720"/>
          </a:xfrm>
          <a:prstGeom prst="rect">
            <a:avLst/>
          </a:prstGeom>
          <a:ln w="0">
            <a:noFill/>
          </a:ln>
        </p:spPr>
      </p:pic>
      <p:pic>
        <p:nvPicPr>
          <p:cNvPr id="90" name="Grafik 3" descr=""/>
          <p:cNvPicPr/>
          <p:nvPr/>
        </p:nvPicPr>
        <p:blipFill>
          <a:blip r:embed="rId3"/>
          <a:stretch/>
        </p:blipFill>
        <p:spPr>
          <a:xfrm>
            <a:off x="6659280" y="452520"/>
            <a:ext cx="5401440" cy="462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7886880" y="3200400"/>
            <a:ext cx="4152600" cy="355968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8229600" y="0"/>
            <a:ext cx="3733920" cy="32004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3962520" y="2743200"/>
            <a:ext cx="4267080" cy="365760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0" y="65520"/>
            <a:ext cx="4191120" cy="359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Mono_Chu 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Orthomyxo Hunter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Mammals</a:t>
            </a:r>
            <a:br>
              <a:rPr sz="6000"/>
            </a:br>
            <a:r>
              <a:rPr b="0" lang="de-DE" sz="6000" spc="-1" strike="noStrike">
                <a:solidFill>
                  <a:schemeClr val="dk1"/>
                </a:solidFill>
                <a:latin typeface="Calibri Light"/>
              </a:rPr>
              <a:t>- Orthomyxo Gatherer</a:t>
            </a:r>
            <a:endParaRPr b="0" lang="de-DE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LibreOffice/24.2.4.2$Linux_X86_64 LibreOffice_project/420$Build-2</Application>
  <AppVersion>15.0000</AppVersion>
  <Words>172</Words>
  <Paragraphs>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2024-08-03T15:50:40Z</dcterms:created>
  <dc:creator>Sergej Ruff</dc:creator>
  <dc:description/>
  <dc:language>en-US</dc:language>
  <cp:lastModifiedBy/>
  <dcterms:modified xsi:type="dcterms:W3CDTF">2024-08-03T21:11:37Z</dcterms:modified>
  <cp:revision>11</cp:revision>
  <dc:subject/>
  <dc:title>Taubert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89</vt:i4>
  </property>
</Properties>
</file>